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68" r:id="rId4"/>
    <p:sldId id="281" r:id="rId5"/>
    <p:sldId id="270" r:id="rId6"/>
    <p:sldId id="271" r:id="rId7"/>
    <p:sldId id="272" r:id="rId8"/>
    <p:sldId id="273" r:id="rId9"/>
    <p:sldId id="258" r:id="rId10"/>
    <p:sldId id="259" r:id="rId11"/>
    <p:sldId id="260" r:id="rId12"/>
    <p:sldId id="261" r:id="rId13"/>
    <p:sldId id="269" r:id="rId14"/>
    <p:sldId id="280" r:id="rId15"/>
    <p:sldId id="275" r:id="rId16"/>
    <p:sldId id="276" r:id="rId17"/>
    <p:sldId id="279" r:id="rId18"/>
    <p:sldId id="262" r:id="rId19"/>
    <p:sldId id="264" r:id="rId20"/>
    <p:sldId id="263" r:id="rId21"/>
    <p:sldId id="265" r:id="rId22"/>
    <p:sldId id="266" r:id="rId23"/>
    <p:sldId id="278" r:id="rId24"/>
    <p:sldId id="267" r:id="rId25"/>
    <p:sldId id="277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896" autoAdjust="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1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329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58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38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080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197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5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49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964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33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413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956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347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503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039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965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80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427F26-52BA-4CDF-BE98-DBA0C8C77C35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A42C41-E989-4F65-BAE3-E039FF2C5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52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8401" y="846162"/>
            <a:ext cx="8574622" cy="31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«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–как средство вовлечения родителей в образовательную деятельность ДОУ.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воспитатель 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высшей категории МОУ Детский сад №21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Горюнова Е.В</a:t>
            </a:r>
          </a:p>
        </p:txBody>
      </p:sp>
    </p:spTree>
    <p:extLst>
      <p:ext uri="{BB962C8B-B14F-4D97-AF65-F5344CB8AC3E}">
        <p14:creationId xmlns:p14="http://schemas.microsoft.com/office/powerpoint/2010/main" val="207343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/>
              <a:t>Лэпбук</a:t>
            </a:r>
            <a:r>
              <a:rPr lang="ru-RU" sz="3600" dirty="0"/>
              <a:t> (</a:t>
            </a:r>
            <a:r>
              <a:rPr lang="ru-RU" sz="3600" dirty="0" err="1"/>
              <a:t>lapbook</a:t>
            </a:r>
            <a:r>
              <a:rPr lang="ru-RU" sz="3600" dirty="0"/>
              <a:t>) –в дословном переводе с английского значит «наколенная книга» (</a:t>
            </a:r>
            <a:r>
              <a:rPr lang="ru-RU" sz="3600" dirty="0" err="1"/>
              <a:t>lap</a:t>
            </a:r>
            <a:r>
              <a:rPr lang="ru-RU" sz="3600" dirty="0"/>
              <a:t> –колени, </a:t>
            </a:r>
            <a:r>
              <a:rPr lang="ru-RU" sz="3600" dirty="0" err="1"/>
              <a:t>book</a:t>
            </a:r>
            <a:r>
              <a:rPr lang="ru-RU" sz="3600" dirty="0"/>
              <a:t>- книга). </a:t>
            </a:r>
            <a:r>
              <a:rPr lang="ru-RU" dirty="0"/>
              <a:t> 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884" y="2666999"/>
            <a:ext cx="3905566" cy="3900875"/>
          </a:xfrm>
        </p:spPr>
      </p:pic>
    </p:spTree>
    <p:extLst>
      <p:ext uri="{BB962C8B-B14F-4D97-AF65-F5344CB8AC3E}">
        <p14:creationId xmlns:p14="http://schemas.microsoft.com/office/powerpoint/2010/main" val="129746560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8704" y="772733"/>
            <a:ext cx="10018713" cy="54563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Лэпбук</a:t>
            </a:r>
            <a:r>
              <a:rPr lang="ru-RU" dirty="0"/>
              <a:t> – сравнительно новое средство обучения. </a:t>
            </a:r>
            <a:r>
              <a:rPr lang="ru-RU" b="1" dirty="0"/>
              <a:t>По своей структуре и содержанию он доступен детям </a:t>
            </a:r>
            <a:r>
              <a:rPr lang="ru-RU" b="1" dirty="0" smtClean="0"/>
              <a:t>дошкольного  </a:t>
            </a:r>
            <a:r>
              <a:rPr lang="ru-RU" b="1" dirty="0"/>
              <a:t>возраста. </a:t>
            </a:r>
            <a:r>
              <a:rPr lang="ru-RU" dirty="0"/>
              <a:t>Это игра, творчество, познание и исследование нового, повторение и закрепление изученного, систематизация знаний и просто интересный вид совместной деятельности взрослого и ребенка. </a:t>
            </a:r>
            <a:r>
              <a:rPr lang="ru-RU" b="1" dirty="0" err="1"/>
              <a:t>Лэпбук</a:t>
            </a:r>
            <a:r>
              <a:rPr lang="ru-RU" b="1" dirty="0"/>
              <a:t> отвечает требованиям ФГОС ДО к предметно-развивающей среде:</a:t>
            </a:r>
            <a:r>
              <a:rPr lang="ru-RU" dirty="0"/>
              <a:t> обеспечивает возможность общения и совместной деятельности детей и взрослых, а также возможности для уединения; учитывает возрастные особенности детей, содержательно-насыщенный, вариативный, доступный и безопасный. Обеспечивает игровую, познавательную, исследовательскую и творческую активность всех воспитанников, эмоциональное благополучие детей во взаимодействии с предметно-пространственным окружением; возможность самовыражения детей. </a:t>
            </a:r>
            <a:r>
              <a:rPr lang="ru-RU" b="1" dirty="0"/>
              <a:t>Рекомендуемый возраст занятий по </a:t>
            </a:r>
            <a:r>
              <a:rPr lang="ru-RU" b="1" dirty="0" err="1"/>
              <a:t>лэпбукам</a:t>
            </a:r>
            <a:r>
              <a:rPr lang="ru-RU" b="1" dirty="0"/>
              <a:t> – от 4 лет и выше.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2273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27BE5D-2F28-45D3-09A0-305782408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2" descr="DSC04861">
            <a:extLst>
              <a:ext uri="{FF2B5EF4-FFF2-40B4-BE49-F238E27FC236}">
                <a16:creationId xmlns="" xmlns:a16="http://schemas.microsoft.com/office/drawing/2014/main" id="{1E1A62AA-D5B2-FC21-F6E9-1ABBBE8A1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586" y="191928"/>
            <a:ext cx="10121437" cy="606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196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412125"/>
            <a:ext cx="10018713" cy="53790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заинтересовать родителей в воспитании дошкольника,</a:t>
            </a:r>
          </a:p>
          <a:p>
            <a:r>
              <a:rPr lang="ru-RU" dirty="0"/>
              <a:t> познакомить родителей с технологией </a:t>
            </a:r>
            <a:r>
              <a:rPr lang="ru-RU" dirty="0" err="1"/>
              <a:t>лэпбук</a:t>
            </a:r>
            <a:r>
              <a:rPr lang="ru-RU" dirty="0"/>
              <a:t> как средством познавательного развития детей;</a:t>
            </a:r>
          </a:p>
          <a:p>
            <a:r>
              <a:rPr lang="ru-RU" dirty="0"/>
              <a:t> показать значимость  совместной деятельности взрослого и ребенка по созданию </a:t>
            </a:r>
            <a:r>
              <a:rPr lang="ru-RU" dirty="0" err="1"/>
              <a:t>лэпбука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402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957589"/>
            <a:ext cx="10018713" cy="383361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Он помогает ребенку по своему желанию организовать информацию по изучаемой теме и лучше понять и запомнить материал. Это отличный способ для повторения пройденного Поможет закрепить и систематизировать изученный материал Ребенок научится самостоятельно собирать и организовывать информацию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18197" y="944313"/>
            <a:ext cx="70061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Зачем нужен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474799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Разновидности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зависимости от назначения: учебные; игровые; поздравительные, праздничные; автобиографические (папка-отчет о каком-то важном событии в жизни ребенка).  </a:t>
            </a:r>
          </a:p>
          <a:p>
            <a:pPr marL="0" indent="0">
              <a:buNone/>
            </a:pPr>
            <a:r>
              <a:rPr lang="ru-RU" dirty="0"/>
              <a:t>В зависимости от формы: стандартная книжка с двумя разворотами; папка с 3-5 разворотами; книжка-гармошка; фигурная папка.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8311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для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596789"/>
            <a:ext cx="10018713" cy="419441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Тема для папки может быть совершенно любой, как и ее сложность. Темы бывают частные и общие. Лучше брать частные, а не общие темы. Тема должна быть: интересна ребенку; выполнима (соответствовать возрасту); оригинальна.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1906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948" y="33270"/>
            <a:ext cx="10018713" cy="1752599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Готовые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82" y="1314718"/>
            <a:ext cx="3728579" cy="3978499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06748" y="1220809"/>
            <a:ext cx="3855076" cy="41663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46811" y="3495003"/>
            <a:ext cx="3970986" cy="249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7163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579" y="2150770"/>
            <a:ext cx="4165600" cy="3631843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774" y="2150771"/>
            <a:ext cx="4533363" cy="352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0984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Насекомые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339" y="2047741"/>
            <a:ext cx="4752305" cy="373058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74" y="3219719"/>
            <a:ext cx="4627808" cy="347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6824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Моя Россия.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89" y="1829873"/>
            <a:ext cx="5209649" cy="461600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960" y="1931830"/>
            <a:ext cx="4460383" cy="451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5113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дорожного движения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3033" y="2900428"/>
            <a:ext cx="10018713" cy="312420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Рисунок 18" descr="DSC0483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918" y="1996226"/>
            <a:ext cx="3531294" cy="449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Рисунок 16" descr="DSC048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392" y="1996226"/>
            <a:ext cx="5534025" cy="449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835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484311" y="204717"/>
            <a:ext cx="10018713" cy="481084"/>
          </a:xfrm>
        </p:spPr>
        <p:txBody>
          <a:bodyPr>
            <a:normAutofit fontScale="90000"/>
          </a:bodyPr>
          <a:lstStyle/>
          <a:p>
            <a:r>
              <a:rPr lang="ru-RU" dirty="0"/>
              <a:t> 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589" y="333232"/>
            <a:ext cx="4165600" cy="31242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52" y="450375"/>
            <a:ext cx="5227093" cy="30070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887" y="3703090"/>
            <a:ext cx="5257811" cy="288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70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Занимательная математика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2141">
            <a:off x="1061517" y="2335523"/>
            <a:ext cx="4573834" cy="348951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8320">
            <a:off x="6424015" y="2500110"/>
            <a:ext cx="5142963" cy="354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54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44" y="451834"/>
            <a:ext cx="4454659" cy="31242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5" y="3576034"/>
            <a:ext cx="4146997" cy="3110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5" y="397100"/>
            <a:ext cx="4146996" cy="29041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44" y="3848637"/>
            <a:ext cx="4563414" cy="28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32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327546"/>
            <a:ext cx="10018713" cy="846161"/>
          </a:xfrm>
        </p:spPr>
        <p:txBody>
          <a:bodyPr>
            <a:normAutofit/>
          </a:bodyPr>
          <a:lstStyle/>
          <a:p>
            <a:r>
              <a:rPr lang="ru-RU" dirty="0" err="1"/>
              <a:t>Лэпбуки</a:t>
            </a:r>
            <a:r>
              <a:rPr lang="ru-RU" dirty="0"/>
              <a:t> руками родителей.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29303" y="1188932"/>
            <a:ext cx="3396277" cy="31242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37" y="4449171"/>
            <a:ext cx="3816824" cy="24224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6247">
            <a:off x="544892" y="1405718"/>
            <a:ext cx="3302758" cy="33164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26335">
            <a:off x="8424771" y="1363571"/>
            <a:ext cx="3461982" cy="348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Вот так мы с ними играем и познаем новое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423" y="2241998"/>
            <a:ext cx="4527069" cy="338607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656" y="3374266"/>
            <a:ext cx="4606344" cy="333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99153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260" y="99811"/>
            <a:ext cx="4165600" cy="31242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627" y="201769"/>
            <a:ext cx="3893712" cy="29202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092" y="3322749"/>
            <a:ext cx="5211651" cy="340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6944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765800" y="1930401"/>
            <a:ext cx="1409700" cy="1087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583794" y="1930401"/>
            <a:ext cx="10018713" cy="336997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Рисунок 2" descr="DSC048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070" y="275218"/>
            <a:ext cx="10121437" cy="606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561339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включает несколько этапов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sz="3600" dirty="0"/>
              <a:t>выбор темы;</a:t>
            </a:r>
          </a:p>
          <a:p>
            <a:pPr lvl="0"/>
            <a:r>
              <a:rPr lang="ru-RU" sz="3600" dirty="0"/>
              <a:t>определение, что уже известно по теме, составление плана поиска новой информации;</a:t>
            </a:r>
          </a:p>
          <a:p>
            <a:pPr lvl="0"/>
            <a:r>
              <a:rPr lang="ru-RU" sz="3600" dirty="0"/>
              <a:t>проработка макета книги;</a:t>
            </a:r>
          </a:p>
          <a:p>
            <a:pPr lvl="0"/>
            <a:r>
              <a:rPr lang="ru-RU" sz="3600" dirty="0"/>
              <a:t>изучение темы, подбор материала и оформление </a:t>
            </a:r>
            <a:r>
              <a:rPr lang="ru-RU" sz="3600" dirty="0" err="1"/>
              <a:t>лэпбука</a:t>
            </a:r>
            <a:r>
              <a:rPr lang="ru-RU" sz="3600" dirty="0"/>
              <a:t>.</a:t>
            </a: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68827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880470"/>
            <a:ext cx="9994900" cy="1480593"/>
          </a:xfrm>
        </p:spPr>
        <p:txBody>
          <a:bodyPr>
            <a:no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включает три этапа: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634018"/>
            <a:ext cx="10018713" cy="315718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- на подготовительном этапе родители изучают материалы о </a:t>
            </a:r>
            <a:r>
              <a:rPr lang="ru-RU" dirty="0" err="1"/>
              <a:t>лэпбуке</a:t>
            </a:r>
            <a:r>
              <a:rPr lang="ru-RU" dirty="0"/>
              <a:t> из методического журнала «Дошкольное образование», из сети интернет; фото и вырезки из газет</a:t>
            </a:r>
          </a:p>
          <a:p>
            <a:r>
              <a:rPr lang="ru-RU" dirty="0"/>
              <a:t>- основной этап</a:t>
            </a:r>
            <a:r>
              <a:rPr lang="ru-RU" b="1" i="1" dirty="0"/>
              <a:t> </a:t>
            </a:r>
            <a:r>
              <a:rPr lang="ru-RU" dirty="0"/>
              <a:t>– это создание </a:t>
            </a:r>
            <a:r>
              <a:rPr lang="ru-RU" dirty="0" err="1"/>
              <a:t>лэпбука</a:t>
            </a:r>
            <a:r>
              <a:rPr lang="ru-RU" dirty="0"/>
              <a:t> которые состоят из нескольких развивающих элементов.</a:t>
            </a:r>
          </a:p>
          <a:p>
            <a:r>
              <a:rPr lang="ru-RU" dirty="0"/>
              <a:t>- на заключительном этапе планируем организовать выставку совместных работ родителей и детей по различным темам</a:t>
            </a:r>
          </a:p>
        </p:txBody>
      </p:sp>
    </p:spTree>
    <p:extLst>
      <p:ext uri="{BB962C8B-B14F-4D97-AF65-F5344CB8AC3E}">
        <p14:creationId xmlns:p14="http://schemas.microsoft.com/office/powerpoint/2010/main" val="4126342510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556146"/>
          </a:xfrm>
        </p:spPr>
        <p:txBody>
          <a:bodyPr>
            <a:no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Выстовка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0560" y="1446663"/>
            <a:ext cx="9742463" cy="64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53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    </a:t>
            </a:r>
            <a:r>
              <a:rPr lang="ru-RU" sz="4400" dirty="0"/>
              <a:t>   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обеспечивают поддержку:</a:t>
            </a:r>
            <a:r>
              <a:rPr lang="ru-RU" sz="4400" dirty="0"/>
              <a:t/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006221"/>
            <a:ext cx="10018713" cy="3784979"/>
          </a:xfrm>
        </p:spPr>
        <p:txBody>
          <a:bodyPr/>
          <a:lstStyle/>
          <a:p>
            <a:r>
              <a:rPr lang="ru-RU" dirty="0"/>
              <a:t>  организационную (экскурсии, походы);</a:t>
            </a:r>
          </a:p>
          <a:p>
            <a:r>
              <a:rPr lang="ru-RU" dirty="0"/>
              <a:t> информационную (сбор информации для </a:t>
            </a:r>
            <a:r>
              <a:rPr lang="ru-RU" dirty="0" err="1"/>
              <a:t>лэпбука</a:t>
            </a:r>
            <a:r>
              <a:rPr lang="ru-RU" dirty="0"/>
              <a:t> и его изготовление);</a:t>
            </a:r>
          </a:p>
          <a:p>
            <a:r>
              <a:rPr lang="ru-RU" dirty="0"/>
              <a:t> мотивационную (поддерживание интереса, умение планировать свою работу)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15728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1637731"/>
            <a:ext cx="10018713" cy="3684896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021567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579</TotalTime>
  <Words>379</Words>
  <Application>Microsoft Office PowerPoint</Application>
  <PresentationFormat>Широкоэкранный</PresentationFormat>
  <Paragraphs>42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Corbel</vt:lpstr>
      <vt:lpstr>Times New Roman</vt:lpstr>
      <vt:lpstr>Параллакс</vt:lpstr>
      <vt:lpstr>  «Лэпбук –как средство вовлечения родителей в образовательную деятельность ДОУ.</vt:lpstr>
      <vt:lpstr>Лэпбук (lapbook) –в дословном переводе с английского значит «наколенная книга» (lap –колени, book- книга).  </vt:lpstr>
      <vt:lpstr>Презентация PowerPoint</vt:lpstr>
      <vt:lpstr>Презентация PowerPoint</vt:lpstr>
      <vt:lpstr>Презентация PowerPoint</vt:lpstr>
      <vt:lpstr>Презентация PowerPoint</vt:lpstr>
      <vt:lpstr>Разновидности лэпбуков </vt:lpstr>
      <vt:lpstr>Тема для лэпбука </vt:lpstr>
      <vt:lpstr>       Готовые лэпбуки</vt:lpstr>
      <vt:lpstr> Пожарная безопасность</vt:lpstr>
      <vt:lpstr>Насекомые</vt:lpstr>
      <vt:lpstr>Моя Россия.</vt:lpstr>
      <vt:lpstr>Правила дорожного движения.</vt:lpstr>
      <vt:lpstr>  </vt:lpstr>
      <vt:lpstr>Занимательная математика</vt:lpstr>
      <vt:lpstr>Презентация PowerPoint</vt:lpstr>
      <vt:lpstr>Лэпбуки руками родителей.</vt:lpstr>
      <vt:lpstr>Вот так мы с ними играем и познаем новое</vt:lpstr>
      <vt:lpstr>Презентация PowerPoint</vt:lpstr>
      <vt:lpstr>Презентация PowerPoint</vt:lpstr>
      <vt:lpstr>Создание лэпбука включает несколько этапов</vt:lpstr>
      <vt:lpstr>Работа включает три этапа: </vt:lpstr>
      <vt:lpstr>Выстовка лэпбуков</vt:lpstr>
      <vt:lpstr>       Родители обеспечивают поддержку: </vt:lpstr>
      <vt:lpstr>Спасибо за внимание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родителями с применением лэпбука</dc:title>
  <dc:creator>111</dc:creator>
  <cp:lastModifiedBy>МаринаЛена</cp:lastModifiedBy>
  <cp:revision>32</cp:revision>
  <dcterms:created xsi:type="dcterms:W3CDTF">2021-02-22T10:15:57Z</dcterms:created>
  <dcterms:modified xsi:type="dcterms:W3CDTF">2024-03-20T11:28:53Z</dcterms:modified>
</cp:coreProperties>
</file>